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handoutMasterIdLst>
    <p:handoutMasterId r:id="rId14"/>
  </p:handoutMasterIdLst>
  <p:sldIdLst>
    <p:sldId id="288" r:id="rId5"/>
    <p:sldId id="273" r:id="rId6"/>
    <p:sldId id="275" r:id="rId7"/>
    <p:sldId id="289" r:id="rId8"/>
    <p:sldId id="259" r:id="rId9"/>
    <p:sldId id="282" r:id="rId10"/>
    <p:sldId id="287" r:id="rId11"/>
    <p:sldId id="28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46DEE1-BCC7-46B5-BCCD-D939E61C5B22}" v="34" dt="2024-09-10T20:55:26.979"/>
    <p1510:client id="{9A663925-5088-4EF9-86B5-AD9F8C204AC1}" v="38" dt="2024-09-10T20:53:23.478"/>
    <p1510:client id="{A66263F8-8C52-4577-B295-3BA89CA196B1}" v="68" dt="2024-09-10T20:58:51.381"/>
    <p1510:client id="{D9D01040-1071-40CC-0039-C076FEEDE8F6}" v="213" dt="2024-09-10T22:58:52.212"/>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9/12/2024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9/12/2024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member briefly introduces themselves (name, major, year).</a:t>
            </a:r>
          </a:p>
          <a:p>
            <a:r>
              <a:rPr lang="en-US"/>
              <a:t>Mention the role each member will play in the project.</a:t>
            </a:r>
          </a:p>
        </p:txBody>
      </p:sp>
      <p:sp>
        <p:nvSpPr>
          <p:cNvPr id="4" name="Slide Number Placeholder 3"/>
          <p:cNvSpPr>
            <a:spLocks noGrp="1"/>
          </p:cNvSpPr>
          <p:nvPr>
            <p:ph type="sldNum" sz="quarter" idx="5"/>
          </p:nvPr>
        </p:nvSpPr>
        <p:spPr/>
        <p:txBody>
          <a:bodyPr/>
          <a:lstStyle/>
          <a:p>
            <a:fld id="{6937E2AA-278D-0B48-A5DE-00B1FC5BDAF9}" type="slidenum">
              <a:rPr lang="en-US" smtClean="0"/>
              <a:t>2</a:t>
            </a:fld>
            <a:endParaRPr lang="en-US"/>
          </a:p>
        </p:txBody>
      </p:sp>
    </p:spTree>
    <p:extLst>
      <p:ext uri="{BB962C8B-B14F-4D97-AF65-F5344CB8AC3E}">
        <p14:creationId xmlns:p14="http://schemas.microsoft.com/office/powerpoint/2010/main" val="110428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each tool and what we are using it for.</a:t>
            </a:r>
          </a:p>
        </p:txBody>
      </p:sp>
      <p:sp>
        <p:nvSpPr>
          <p:cNvPr id="4" name="Slide Number Placeholder 3"/>
          <p:cNvSpPr>
            <a:spLocks noGrp="1"/>
          </p:cNvSpPr>
          <p:nvPr>
            <p:ph type="sldNum" sz="quarter" idx="5"/>
          </p:nvPr>
        </p:nvSpPr>
        <p:spPr/>
        <p:txBody>
          <a:bodyPr/>
          <a:lstStyle/>
          <a:p>
            <a:fld id="{6937E2AA-278D-0B48-A5DE-00B1FC5BDAF9}" type="slidenum">
              <a:rPr lang="en-US" smtClean="0"/>
              <a:t>5</a:t>
            </a:fld>
            <a:endParaRPr lang="en-US"/>
          </a:p>
        </p:txBody>
      </p:sp>
    </p:spTree>
    <p:extLst>
      <p:ext uri="{BB962C8B-B14F-4D97-AF65-F5344CB8AC3E}">
        <p14:creationId xmlns:p14="http://schemas.microsoft.com/office/powerpoint/2010/main" val="1572272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member briefly explains their assigned tasks for the next milestone (e.g., front-end development, database design, project management).</a:t>
            </a:r>
          </a:p>
          <a:p>
            <a:r>
              <a:rPr lang="en-US"/>
              <a:t>Mention that a document has been uploaded to GitHub detailing these tasks, and the link will be provided.</a:t>
            </a:r>
            <a:endParaRPr lang="en-US">
              <a:ea typeface="Calibri"/>
              <a:cs typeface="Calibri"/>
            </a:endParaRPr>
          </a:p>
        </p:txBody>
      </p:sp>
      <p:sp>
        <p:nvSpPr>
          <p:cNvPr id="4" name="Slide Number Placeholder 3"/>
          <p:cNvSpPr>
            <a:spLocks noGrp="1"/>
          </p:cNvSpPr>
          <p:nvPr>
            <p:ph type="sldNum" sz="quarter" idx="5"/>
          </p:nvPr>
        </p:nvSpPr>
        <p:spPr/>
        <p:txBody>
          <a:bodyPr/>
          <a:lstStyle/>
          <a:p>
            <a:fld id="{6937E2AA-278D-0B48-A5DE-00B1FC5BDAF9}" type="slidenum">
              <a:rPr lang="en-US" smtClean="0"/>
              <a:t>6</a:t>
            </a:fld>
            <a:endParaRPr lang="en-US"/>
          </a:p>
        </p:txBody>
      </p:sp>
    </p:spTree>
    <p:extLst>
      <p:ext uri="{BB962C8B-B14F-4D97-AF65-F5344CB8AC3E}">
        <p14:creationId xmlns:p14="http://schemas.microsoft.com/office/powerpoint/2010/main" val="424362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Briefly explain the timeline, key milestones, and current progress</a:t>
            </a:r>
          </a:p>
        </p:txBody>
      </p:sp>
      <p:sp>
        <p:nvSpPr>
          <p:cNvPr id="4" name="Slide Number Placeholder 3"/>
          <p:cNvSpPr>
            <a:spLocks noGrp="1"/>
          </p:cNvSpPr>
          <p:nvPr>
            <p:ph type="sldNum" sz="quarter" idx="5"/>
          </p:nvPr>
        </p:nvSpPr>
        <p:spPr/>
        <p:txBody>
          <a:bodyPr/>
          <a:lstStyle/>
          <a:p>
            <a:fld id="{6937E2AA-278D-0B48-A5DE-00B1FC5BDAF9}" type="slidenum">
              <a:rPr lang="en-US" smtClean="0"/>
              <a:t>7</a:t>
            </a:fld>
            <a:endParaRPr lang="en-US"/>
          </a:p>
        </p:txBody>
      </p:sp>
    </p:spTree>
    <p:extLst>
      <p:ext uri="{BB962C8B-B14F-4D97-AF65-F5344CB8AC3E}">
        <p14:creationId xmlns:p14="http://schemas.microsoft.com/office/powerpoint/2010/main" val="2721143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Add </a:t>
            </a:r>
            <a:r>
              <a:rPr lang="en-US" err="1">
                <a:ea typeface="Calibri"/>
                <a:cs typeface="Calibri"/>
              </a:rPr>
              <a:t>Github</a:t>
            </a:r>
            <a:r>
              <a:rPr lang="en-US">
                <a:ea typeface="Calibri"/>
                <a:cs typeface="Calibri"/>
              </a:rPr>
              <a:t> link to Comment section in submission page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6937E2AA-278D-0B48-A5DE-00B1FC5BDAF9}" type="slidenum">
              <a:rPr lang="en-US" smtClean="0"/>
              <a:t>8</a:t>
            </a:fld>
            <a:endParaRPr lang="en-US"/>
          </a:p>
        </p:txBody>
      </p:sp>
    </p:spTree>
    <p:extLst>
      <p:ext uri="{BB962C8B-B14F-4D97-AF65-F5344CB8AC3E}">
        <p14:creationId xmlns:p14="http://schemas.microsoft.com/office/powerpoint/2010/main" val="3173442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9/12/2024</a:t>
            </a:fld>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9/12/2024</a:t>
            </a:fld>
            <a:endParaRPr lang="en-US"/>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9/12/2024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861392" y="717828"/>
            <a:ext cx="10402955" cy="5378172"/>
          </a:xfrm>
        </p:spPr>
        <p:style>
          <a:lnRef idx="1">
            <a:schemeClr val="accent6"/>
          </a:lnRef>
          <a:fillRef idx="3">
            <a:schemeClr val="accent6"/>
          </a:fillRef>
          <a:effectRef idx="2">
            <a:schemeClr val="accent6"/>
          </a:effectRef>
          <a:fontRef idx="minor">
            <a:schemeClr val="lt1"/>
          </a:fontRef>
        </p:style>
        <p:txBody>
          <a:bodyPr>
            <a:noAutofit/>
          </a:bodyPr>
          <a:lstStyle/>
          <a:p>
            <a:r>
              <a:rPr lang="en-US"/>
              <a:t>Green Lion Game Store</a:t>
            </a:r>
          </a:p>
        </p:txBody>
      </p:sp>
    </p:spTree>
    <p:extLst>
      <p:ext uri="{BB962C8B-B14F-4D97-AF65-F5344CB8AC3E}">
        <p14:creationId xmlns:p14="http://schemas.microsoft.com/office/powerpoint/2010/main" val="2083028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anchor="t">
            <a:noAutofit/>
          </a:bodyPr>
          <a:lstStyle/>
          <a:p>
            <a:r>
              <a:rPr lang="en-US"/>
              <a:t>Who are we?</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796287" y="1457864"/>
            <a:ext cx="4986068" cy="4580627"/>
          </a:xfrm>
          <a:noFill/>
        </p:spPr>
        <p:txBody>
          <a:bodyPr anchor="t">
            <a:normAutofit fontScale="85000" lnSpcReduction="20000"/>
          </a:bodyPr>
          <a:lstStyle/>
          <a:p>
            <a:pPr algn="l"/>
            <a:r>
              <a:rPr lang="en-US" i="0">
                <a:effectLst/>
                <a:latin typeface="+mj-lt"/>
              </a:rPr>
              <a:t>Kevin Du</a:t>
            </a:r>
          </a:p>
          <a:p>
            <a:pPr algn="l"/>
            <a:r>
              <a:rPr lang="en-US" i="0">
                <a:effectLst/>
                <a:latin typeface="+mj-lt"/>
              </a:rPr>
              <a:t>Diego </a:t>
            </a:r>
            <a:r>
              <a:rPr lang="en-US">
                <a:latin typeface="+mj-lt"/>
              </a:rPr>
              <a:t>Perez-Villanueva</a:t>
            </a:r>
            <a:endParaRPr lang="en-US" i="0">
              <a:effectLst/>
              <a:latin typeface="+mj-lt"/>
            </a:endParaRPr>
          </a:p>
          <a:p>
            <a:pPr algn="l"/>
            <a:r>
              <a:rPr lang="en-US" i="0">
                <a:effectLst/>
                <a:latin typeface="+mj-lt"/>
              </a:rPr>
              <a:t>Aaron Khan</a:t>
            </a:r>
          </a:p>
          <a:p>
            <a:pPr algn="l"/>
            <a:r>
              <a:rPr kumimoji="0" lang="en-US" altLang="en-US" sz="2400" i="0" u="none" strike="noStrike" cap="none" normalizeH="0" baseline="0" err="1">
                <a:ln>
                  <a:noFill/>
                </a:ln>
                <a:effectLst/>
                <a:latin typeface="+mj-lt"/>
                <a:cs typeface="Segoe UI"/>
              </a:rPr>
              <a:t>Deshanno</a:t>
            </a:r>
            <a:r>
              <a:rPr kumimoji="0" lang="en-US" altLang="en-US" sz="2400" i="0" u="none" strike="noStrike" cap="none" normalizeH="0" baseline="0">
                <a:ln>
                  <a:noFill/>
                </a:ln>
                <a:effectLst/>
                <a:latin typeface="+mj-lt"/>
                <a:cs typeface="Segoe UI"/>
              </a:rPr>
              <a:t> </a:t>
            </a:r>
            <a:r>
              <a:rPr kumimoji="0" lang="en-US" altLang="en-US" sz="2400" i="0" u="none" strike="noStrike" cap="none" normalizeH="0" baseline="0" err="1">
                <a:ln>
                  <a:noFill/>
                </a:ln>
                <a:effectLst/>
                <a:latin typeface="+mj-lt"/>
                <a:cs typeface="Segoe UI"/>
              </a:rPr>
              <a:t>Janecio</a:t>
            </a:r>
            <a:r>
              <a:rPr kumimoji="0" lang="en-US" altLang="en-US" sz="2400" i="0" u="none" strike="noStrike" cap="none" normalizeH="0" baseline="0">
                <a:ln>
                  <a:noFill/>
                </a:ln>
                <a:effectLst/>
                <a:latin typeface="+mj-lt"/>
                <a:cs typeface="Segoe UI"/>
              </a:rPr>
              <a:t> Hodge Baptiste</a:t>
            </a:r>
            <a:endParaRPr lang="en-US" altLang="en-US" sz="2400" i="0" u="none" strike="noStrike" cap="none" normalizeH="0" baseline="0">
              <a:ln>
                <a:noFill/>
              </a:ln>
              <a:effectLst/>
              <a:latin typeface="+mj-lt"/>
              <a:cs typeface="Segoe UI"/>
            </a:endParaRPr>
          </a:p>
          <a:p>
            <a:pPr>
              <a:lnSpc>
                <a:spcPct val="130000"/>
              </a:lnSpc>
            </a:pPr>
            <a:r>
              <a:rPr lang="en-US" altLang="en-US">
                <a:latin typeface="+mj-lt"/>
                <a:cs typeface="Segoe UI"/>
              </a:rPr>
              <a:t>Stephen Meikle</a:t>
            </a:r>
          </a:p>
          <a:p>
            <a:br>
              <a:rPr lang="en-US" i="0">
                <a:effectLst/>
                <a:latin typeface="+mj-lt"/>
              </a:rPr>
            </a:br>
            <a:br>
              <a:rPr lang="en-US" i="0">
                <a:effectLst/>
                <a:latin typeface="+mj-lt"/>
              </a:rPr>
            </a:br>
            <a:endParaRPr lang="en-US">
              <a:latin typeface="+mj-lt"/>
            </a:endParaRPr>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918259" y="798653"/>
            <a:ext cx="5166167" cy="5289630"/>
          </a:xfrm>
          <a:solidFill>
            <a:schemeClr val="bg1">
              <a:alpha val="95000"/>
            </a:schemeClr>
          </a:solidFill>
        </p:spPr>
        <p:txBody>
          <a:bodyPr anchor="ctr"/>
          <a:lstStyle/>
          <a:p>
            <a:r>
              <a:rPr lang="en-US" sz="3200"/>
              <a:t>Green Lion Game Store</a:t>
            </a:r>
            <a:br>
              <a:rPr lang="en-US"/>
            </a:br>
            <a:br>
              <a:rPr lang="en-US" sz="1600" kern="100">
                <a:effectLst/>
                <a:latin typeface="Times New Roman" panose="02020603050405020304" pitchFamily="18" charset="0"/>
                <a:ea typeface="Aptos" panose="020B0004020202020204" pitchFamily="34" charset="0"/>
                <a:cs typeface="Times New Roman" panose="02020603050405020304" pitchFamily="18" charset="0"/>
              </a:rPr>
            </a:br>
            <a:r>
              <a:rPr lang="en-US" sz="1600" kern="100">
                <a:effectLst/>
                <a:latin typeface="Times New Roman" panose="02020603050405020304" pitchFamily="18" charset="0"/>
                <a:ea typeface="Aptos" panose="020B0004020202020204" pitchFamily="34" charset="0"/>
                <a:cs typeface="Times New Roman" panose="02020603050405020304" pitchFamily="18" charset="0"/>
              </a:rPr>
              <a:t>The </a:t>
            </a:r>
            <a:r>
              <a:rPr lang="en-US" sz="1600">
                <a:latin typeface="Times New Roman" panose="02020603050405020304" pitchFamily="18" charset="0"/>
                <a:cs typeface="Times New Roman" panose="02020603050405020304" pitchFamily="18" charset="0"/>
              </a:rPr>
              <a:t>Green Lion Game Store </a:t>
            </a:r>
            <a:r>
              <a:rPr lang="en-US" sz="1600" kern="100">
                <a:effectLst/>
                <a:latin typeface="Times New Roman" panose="02020603050405020304" pitchFamily="18" charset="0"/>
                <a:ea typeface="Aptos" panose="020B0004020202020204" pitchFamily="34" charset="0"/>
                <a:cs typeface="Times New Roman" panose="02020603050405020304" pitchFamily="18" charset="0"/>
              </a:rPr>
              <a:t>will be the next new platform for purchasing video games. We will be building a functional, user-friendly, and secure website.</a:t>
            </a:r>
            <a:br>
              <a:rPr lang="en-US" sz="1600" kern="100">
                <a:effectLst/>
                <a:latin typeface="Times New Roman" panose="02020603050405020304" pitchFamily="18" charset="0"/>
                <a:ea typeface="Aptos" panose="020B0004020202020204" pitchFamily="34" charset="0"/>
                <a:cs typeface="Times New Roman" panose="02020603050405020304" pitchFamily="18" charset="0"/>
              </a:rPr>
            </a:br>
            <a:br>
              <a:rPr lang="en-US" sz="1600" kern="100">
                <a:effectLst/>
                <a:latin typeface="Times New Roman" panose="02020603050405020304" pitchFamily="18" charset="0"/>
                <a:ea typeface="Aptos" panose="020B0004020202020204" pitchFamily="34" charset="0"/>
                <a:cs typeface="Times New Roman" panose="02020603050405020304" pitchFamily="18" charset="0"/>
              </a:rPr>
            </a:br>
            <a:br>
              <a:rPr lang="en-US" sz="1600" kern="100">
                <a:effectLst/>
                <a:latin typeface="Times New Roman" panose="02020603050405020304" pitchFamily="18" charset="0"/>
                <a:ea typeface="Aptos" panose="020B0004020202020204" pitchFamily="34" charset="0"/>
                <a:cs typeface="Times New Roman" panose="02020603050405020304" pitchFamily="18" charset="0"/>
              </a:rPr>
            </a:br>
            <a:br>
              <a:rPr lang="en-US" sz="1600" kern="100">
                <a:effectLst/>
                <a:latin typeface="Times New Roman" panose="02020603050405020304" pitchFamily="18" charset="0"/>
                <a:ea typeface="Aptos" panose="020B0004020202020204" pitchFamily="34" charset="0"/>
                <a:cs typeface="Times New Roman" panose="02020603050405020304" pitchFamily="18" charset="0"/>
              </a:rPr>
            </a:br>
            <a:br>
              <a:rPr lang="en-US" sz="1600" kern="100">
                <a:effectLst/>
                <a:latin typeface="Times New Roman" panose="02020603050405020304" pitchFamily="18" charset="0"/>
                <a:ea typeface="Aptos" panose="020B0004020202020204" pitchFamily="34" charset="0"/>
                <a:cs typeface="Times New Roman" panose="02020603050405020304" pitchFamily="18" charset="0"/>
              </a:rPr>
            </a:br>
            <a:r>
              <a:rPr lang="en-US" sz="3200" kern="100">
                <a:effectLst/>
                <a:latin typeface="Times New Roman" panose="02020603050405020304" pitchFamily="18" charset="0"/>
                <a:ea typeface="Aptos" panose="020B0004020202020204" pitchFamily="34" charset="0"/>
                <a:cs typeface="Times New Roman" panose="02020603050405020304" pitchFamily="18" charset="0"/>
              </a:rPr>
              <a:t>Objective</a:t>
            </a:r>
            <a:br>
              <a:rPr lang="en-US" sz="3200" kern="100">
                <a:effectLst/>
                <a:latin typeface="Times New Roman" panose="02020603050405020304" pitchFamily="18" charset="0"/>
                <a:ea typeface="Aptos" panose="020B0004020202020204" pitchFamily="34" charset="0"/>
                <a:cs typeface="Times New Roman" panose="02020603050405020304" pitchFamily="18" charset="0"/>
              </a:rPr>
            </a:br>
            <a:br>
              <a:rPr lang="en-US" sz="1600" kern="100">
                <a:effectLst/>
                <a:latin typeface="Aptos" panose="020B0004020202020204" pitchFamily="34" charset="0"/>
                <a:ea typeface="Aptos" panose="020B0004020202020204" pitchFamily="34" charset="0"/>
                <a:cs typeface="Times New Roman" panose="02020603050405020304" pitchFamily="18" charset="0"/>
              </a:rPr>
            </a:br>
            <a:r>
              <a:rPr lang="en-US" sz="1600" kern="100">
                <a:effectLst/>
                <a:latin typeface="Aptos" panose="020B0004020202020204" pitchFamily="34" charset="0"/>
                <a:ea typeface="Aptos" panose="020B0004020202020204" pitchFamily="34" charset="0"/>
                <a:cs typeface="Times New Roman" panose="02020603050405020304" pitchFamily="18" charset="0"/>
              </a:rPr>
              <a:t>Have a responsive web design, Secure Database, and efficient project management</a:t>
            </a:r>
            <a:endParaRPr lang="en-US"/>
          </a:p>
        </p:txBody>
      </p:sp>
      <p:pic>
        <p:nvPicPr>
          <p:cNvPr id="11" name="Picture Placeholder 10" descr="A screenshot of a video game&#10;&#10;Description automatically generated">
            <a:extLst>
              <a:ext uri="{FF2B5EF4-FFF2-40B4-BE49-F238E27FC236}">
                <a16:creationId xmlns:a16="http://schemas.microsoft.com/office/drawing/2014/main" id="{01B315D9-6794-F808-D823-10A7A712901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533" r="22533"/>
          <a:stretch>
            <a:fillRect/>
          </a:stretch>
        </p:blipFill>
        <p:spPr/>
      </p:pic>
      <p:pic>
        <p:nvPicPr>
          <p:cNvPr id="2" name="Picture 1" descr="Preview Image">
            <a:extLst>
              <a:ext uri="{FF2B5EF4-FFF2-40B4-BE49-F238E27FC236}">
                <a16:creationId xmlns:a16="http://schemas.microsoft.com/office/drawing/2014/main" id="{A1738E12-075F-AB4E-CD5A-35D0561E975B}"/>
              </a:ext>
            </a:extLst>
          </p:cNvPr>
          <p:cNvPicPr>
            <a:picLocks noChangeAspect="1"/>
          </p:cNvPicPr>
          <p:nvPr/>
        </p:nvPicPr>
        <p:blipFill>
          <a:blip r:embed="rId3"/>
          <a:stretch>
            <a:fillRect/>
          </a:stretch>
        </p:blipFill>
        <p:spPr>
          <a:xfrm>
            <a:off x="7581517" y="2359299"/>
            <a:ext cx="2371725" cy="2314575"/>
          </a:xfrm>
          <a:prstGeom prst="rect">
            <a:avLst/>
          </a:prstGeom>
        </p:spPr>
      </p:pic>
    </p:spTree>
    <p:extLst>
      <p:ext uri="{BB962C8B-B14F-4D97-AF65-F5344CB8AC3E}">
        <p14:creationId xmlns:p14="http://schemas.microsoft.com/office/powerpoint/2010/main" val="3709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5F872-BD7D-27BD-22C7-377B6299DE44}"/>
              </a:ext>
            </a:extLst>
          </p:cNvPr>
          <p:cNvSpPr>
            <a:spLocks noGrp="1"/>
          </p:cNvSpPr>
          <p:nvPr>
            <p:ph type="title"/>
          </p:nvPr>
        </p:nvSpPr>
        <p:spPr>
          <a:xfrm>
            <a:off x="-6047" y="452363"/>
            <a:ext cx="3200400" cy="4580626"/>
          </a:xfrm>
        </p:spPr>
        <p:txBody>
          <a:bodyPr anchor="t">
            <a:normAutofit/>
          </a:bodyPr>
          <a:lstStyle/>
          <a:p>
            <a:r>
              <a:rPr lang="en-US"/>
              <a:t>Store Page Concept</a:t>
            </a:r>
          </a:p>
        </p:txBody>
      </p:sp>
      <p:pic>
        <p:nvPicPr>
          <p:cNvPr id="3" name="Picture 2" descr="A screenshot of a video game&#10;&#10;Description automatically generated">
            <a:extLst>
              <a:ext uri="{FF2B5EF4-FFF2-40B4-BE49-F238E27FC236}">
                <a16:creationId xmlns:a16="http://schemas.microsoft.com/office/drawing/2014/main" id="{10C6D989-99EC-7B06-5246-3EF4F42D6381}"/>
              </a:ext>
            </a:extLst>
          </p:cNvPr>
          <p:cNvPicPr>
            <a:picLocks noChangeAspect="1"/>
          </p:cNvPicPr>
          <p:nvPr/>
        </p:nvPicPr>
        <p:blipFill>
          <a:blip r:embed="rId2"/>
          <a:stretch>
            <a:fillRect/>
          </a:stretch>
        </p:blipFill>
        <p:spPr>
          <a:xfrm>
            <a:off x="3091543" y="538086"/>
            <a:ext cx="8360639" cy="5762302"/>
          </a:xfrm>
          <a:prstGeom prst="rect">
            <a:avLst/>
          </a:prstGeom>
          <a:noFill/>
        </p:spPr>
      </p:pic>
    </p:spTree>
    <p:extLst>
      <p:ext uri="{BB962C8B-B14F-4D97-AF65-F5344CB8AC3E}">
        <p14:creationId xmlns:p14="http://schemas.microsoft.com/office/powerpoint/2010/main" val="2544022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3530851" y="473038"/>
            <a:ext cx="6974240" cy="1038891"/>
          </a:xfrm>
          <a:noFill/>
        </p:spPr>
        <p:txBody>
          <a:bodyPr>
            <a:noAutofit/>
          </a:bodyPr>
          <a:lstStyle/>
          <a:p>
            <a:r>
              <a:rPr lang="en-US"/>
              <a:t>Tools and Technologies</a:t>
            </a:r>
          </a:p>
        </p:txBody>
      </p:sp>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1333552" y="2604957"/>
            <a:ext cx="2027537" cy="2195930"/>
          </a:xfrm>
        </p:spPr>
        <p:txBody>
          <a:bodyPr vert="horz" lIns="91440" tIns="45720" rIns="91440" bIns="45720" rtlCol="0" anchor="t">
            <a:noAutofit/>
          </a:bodyPr>
          <a:lstStyle/>
          <a:p>
            <a:pPr marL="285750" indent="-285750">
              <a:buFont typeface="Arial" panose="020B0604020202020204" pitchFamily="34" charset="0"/>
              <a:buChar char="•"/>
            </a:pPr>
            <a:r>
              <a:rPr lang="en-US" sz="1800" err="1">
                <a:effectLst/>
                <a:latin typeface="Times New Roman"/>
                <a:ea typeface="Aptos" panose="020B0004020202020204" pitchFamily="34" charset="0"/>
                <a:cs typeface="Times New Roman"/>
              </a:rPr>
              <a:t>InfinityFree</a:t>
            </a:r>
            <a:endParaRPr lang="en-US" sz="1800">
              <a:effectLst/>
              <a:latin typeface="Times New Roman"/>
              <a:ea typeface="Aptos" panose="020B0004020202020204" pitchFamily="34" charset="0"/>
              <a:cs typeface="Times New Roman"/>
            </a:endParaRPr>
          </a:p>
          <a:p>
            <a:pPr marL="285750" indent="-285750">
              <a:buFont typeface="Arial" panose="020B0604020202020204" pitchFamily="34" charset="0"/>
              <a:buChar char="•"/>
            </a:pPr>
            <a:r>
              <a:rPr lang="en-US" sz="1800">
                <a:latin typeface="Times New Roman"/>
                <a:ea typeface="+mn-lt"/>
                <a:cs typeface="Times New Roman"/>
              </a:rPr>
              <a:t>FileZilla</a:t>
            </a:r>
          </a:p>
          <a:p>
            <a:pPr marL="285750" indent="-285750">
              <a:buFont typeface="Arial" panose="020B0604020202020204" pitchFamily="34" charset="0"/>
              <a:buChar char="•"/>
            </a:pPr>
            <a:r>
              <a:rPr lang="en-US" sz="1800">
                <a:latin typeface="Times New Roman"/>
                <a:ea typeface="+mn-lt"/>
                <a:cs typeface="+mn-lt"/>
              </a:rPr>
              <a:t>GitHub</a:t>
            </a:r>
          </a:p>
          <a:p>
            <a:pPr marL="285750" indent="-285750">
              <a:buFont typeface="Arial" panose="020B0604020202020204" pitchFamily="34" charset="0"/>
              <a:buChar char="•"/>
            </a:pPr>
            <a:r>
              <a:rPr lang="en-US" sz="1800" err="1">
                <a:latin typeface="Times New Roman"/>
                <a:ea typeface="+mn-lt"/>
                <a:cs typeface="Times New Roman"/>
              </a:rPr>
              <a:t>OnlineGantt</a:t>
            </a:r>
            <a:r>
              <a:rPr lang="en-US" sz="1800">
                <a:latin typeface="Times New Roman"/>
                <a:ea typeface="+mn-lt"/>
                <a:cs typeface="+mn-lt"/>
              </a:rPr>
              <a:t>  </a:t>
            </a:r>
            <a:endParaRPr lang="en-US" sz="1800">
              <a:latin typeface="Times New Roman"/>
              <a:ea typeface="+mn-lt"/>
              <a:cs typeface="Times New Roman"/>
            </a:endParaRPr>
          </a:p>
          <a:p>
            <a:pPr marL="285750" indent="-285750">
              <a:buChar char="•"/>
            </a:pPr>
            <a:r>
              <a:rPr lang="en-US" sz="1800">
                <a:latin typeface="Times New Roman"/>
                <a:cs typeface="Times New Roman"/>
              </a:rPr>
              <a:t>MySQL</a:t>
            </a:r>
          </a:p>
          <a:p>
            <a:pPr marL="285750" indent="-285750">
              <a:buChar char="•"/>
            </a:pPr>
            <a:endParaRPr lang="en-US" sz="1800">
              <a:latin typeface="Times New Roman"/>
              <a:cs typeface="Times New Roman"/>
            </a:endParaRPr>
          </a:p>
          <a:p>
            <a:br>
              <a:rPr lang="en-US"/>
            </a:br>
            <a:endParaRPr lang="en-US">
              <a:latin typeface="Times New Roman"/>
              <a:cs typeface="Times New Roman"/>
            </a:endParaRPr>
          </a:p>
          <a:p>
            <a:pPr marL="285750" indent="-285750">
              <a:buFont typeface="Arial" panose="020B0604020202020204" pitchFamily="34" charset="0"/>
              <a:buChar char="•"/>
            </a:pPr>
            <a:endParaRPr lang="en-US" sz="1800">
              <a:latin typeface="Times New Roman"/>
              <a:cs typeface="Times New Roman"/>
            </a:endParaRPr>
          </a:p>
        </p:txBody>
      </p:sp>
      <p:sp>
        <p:nvSpPr>
          <p:cNvPr id="3" name="TextBox 2">
            <a:extLst>
              <a:ext uri="{FF2B5EF4-FFF2-40B4-BE49-F238E27FC236}">
                <a16:creationId xmlns:a16="http://schemas.microsoft.com/office/drawing/2014/main" id="{E4BACA76-E637-4D68-1DAF-5B26A0E30296}"/>
              </a:ext>
            </a:extLst>
          </p:cNvPr>
          <p:cNvSpPr txBox="1"/>
          <p:nvPr/>
        </p:nvSpPr>
        <p:spPr>
          <a:xfrm>
            <a:off x="1677385" y="201448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t>Tools</a:t>
            </a:r>
          </a:p>
        </p:txBody>
      </p:sp>
      <p:sp>
        <p:nvSpPr>
          <p:cNvPr id="4" name="TextBox 3">
            <a:extLst>
              <a:ext uri="{FF2B5EF4-FFF2-40B4-BE49-F238E27FC236}">
                <a16:creationId xmlns:a16="http://schemas.microsoft.com/office/drawing/2014/main" id="{54C89C62-61A4-72DA-EDAA-2305A1E3A937}"/>
              </a:ext>
            </a:extLst>
          </p:cNvPr>
          <p:cNvSpPr txBox="1"/>
          <p:nvPr/>
        </p:nvSpPr>
        <p:spPr>
          <a:xfrm>
            <a:off x="7466832" y="201448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Languages</a:t>
            </a:r>
            <a:endParaRPr lang="en-US"/>
          </a:p>
        </p:txBody>
      </p:sp>
      <p:sp>
        <p:nvSpPr>
          <p:cNvPr id="6" name="Subtitle 10">
            <a:extLst>
              <a:ext uri="{FF2B5EF4-FFF2-40B4-BE49-F238E27FC236}">
                <a16:creationId xmlns:a16="http://schemas.microsoft.com/office/drawing/2014/main" id="{0736A945-0614-50C2-66C8-BF3E4A1DFC41}"/>
              </a:ext>
            </a:extLst>
          </p:cNvPr>
          <p:cNvSpPr txBox="1">
            <a:spLocks/>
          </p:cNvSpPr>
          <p:nvPr/>
        </p:nvSpPr>
        <p:spPr>
          <a:xfrm>
            <a:off x="7468090" y="2608460"/>
            <a:ext cx="1966227" cy="166165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800">
                <a:latin typeface="Times New Roman"/>
                <a:cs typeface="Times New Roman"/>
              </a:rPr>
              <a:t>HTML</a:t>
            </a:r>
          </a:p>
          <a:p>
            <a:pPr marL="285750" indent="-285750">
              <a:buFont typeface="Arial" panose="020B0604020202020204" pitchFamily="34" charset="0"/>
              <a:buChar char="•"/>
            </a:pPr>
            <a:r>
              <a:rPr lang="en-US" sz="1800">
                <a:latin typeface="Times New Roman"/>
                <a:cs typeface="Times New Roman"/>
              </a:rPr>
              <a:t>CSS</a:t>
            </a:r>
          </a:p>
          <a:p>
            <a:pPr marL="285750" indent="-285750">
              <a:buFont typeface="Arial" panose="020B0604020202020204" pitchFamily="34" charset="0"/>
              <a:buChar char="•"/>
            </a:pPr>
            <a:r>
              <a:rPr lang="en-US" sz="1800">
                <a:latin typeface="Times New Roman"/>
                <a:cs typeface="Times New Roman"/>
              </a:rPr>
              <a:t>JavaScript</a:t>
            </a:r>
          </a:p>
          <a:p>
            <a:endParaRPr lang="en-US" sz="1800">
              <a:latin typeface="Times New Roman"/>
              <a:cs typeface="Times New Roman"/>
            </a:endParaRPr>
          </a:p>
        </p:txBody>
      </p:sp>
    </p:spTree>
    <p:extLst>
      <p:ext uri="{BB962C8B-B14F-4D97-AF65-F5344CB8AC3E}">
        <p14:creationId xmlns:p14="http://schemas.microsoft.com/office/powerpoint/2010/main" val="100803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426098" y="557275"/>
            <a:ext cx="8958805" cy="1077230"/>
          </a:xfrm>
          <a:noFill/>
        </p:spPr>
        <p:txBody>
          <a:bodyPr/>
          <a:lstStyle/>
          <a:p>
            <a:r>
              <a:rPr lang="en-US">
                <a:ea typeface="+mj-lt"/>
                <a:cs typeface="+mj-lt"/>
              </a:rPr>
              <a:t>Role Assignments</a:t>
            </a:r>
            <a:endParaRPr lang="en-US"/>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half" idx="14"/>
          </p:nvPr>
        </p:nvSpPr>
        <p:spPr>
          <a:xfrm>
            <a:off x="2756517" y="1816432"/>
            <a:ext cx="14105908" cy="6306806"/>
          </a:xfrm>
          <a:noFill/>
        </p:spPr>
        <p:txBody>
          <a:bodyPr vert="horz" lIns="91440" tIns="45720" rIns="91440" bIns="45720" rtlCol="0" anchor="t">
            <a:normAutofit fontScale="92500" lnSpcReduction="10000"/>
          </a:bodyPr>
          <a:lstStyle/>
          <a:p>
            <a:pPr>
              <a:lnSpc>
                <a:spcPct val="150000"/>
              </a:lnSpc>
              <a:spcAft>
                <a:spcPts val="1200"/>
              </a:spcAft>
            </a:pPr>
            <a:r>
              <a:rPr lang="en-US" sz="2800" b="1">
                <a:latin typeface="Tisa Offc Serif Pro"/>
              </a:rPr>
              <a:t>Kevin- Front end / website development</a:t>
            </a:r>
          </a:p>
          <a:p>
            <a:pPr>
              <a:lnSpc>
                <a:spcPct val="150000"/>
              </a:lnSpc>
              <a:spcAft>
                <a:spcPts val="1200"/>
              </a:spcAft>
            </a:pPr>
            <a:r>
              <a:rPr lang="en-US" sz="2800" b="1">
                <a:latin typeface="Tisa Offc Serif Pro"/>
              </a:rPr>
              <a:t>Aaron- Front end / website development</a:t>
            </a:r>
          </a:p>
          <a:p>
            <a:pPr>
              <a:lnSpc>
                <a:spcPct val="150000"/>
              </a:lnSpc>
              <a:spcAft>
                <a:spcPts val="1200"/>
              </a:spcAft>
            </a:pPr>
            <a:r>
              <a:rPr lang="en-US" sz="2800" b="1">
                <a:latin typeface="Tisa Offc Serif Pro"/>
              </a:rPr>
              <a:t>Stephen- Front end / website development</a:t>
            </a:r>
            <a:endParaRPr lang="en-US" sz="2800"/>
          </a:p>
          <a:p>
            <a:pPr>
              <a:lnSpc>
                <a:spcPct val="150000"/>
              </a:lnSpc>
              <a:spcAft>
                <a:spcPts val="1200"/>
              </a:spcAft>
            </a:pPr>
            <a:r>
              <a:rPr lang="en-US" sz="2800" b="1" err="1">
                <a:latin typeface="Tisa Offc Serif Pro"/>
              </a:rPr>
              <a:t>Deshanno</a:t>
            </a:r>
            <a:r>
              <a:rPr lang="en-US" sz="2800" b="1">
                <a:latin typeface="Tisa Offc Serif Pro"/>
              </a:rPr>
              <a:t>- Back end / database development</a:t>
            </a:r>
          </a:p>
          <a:p>
            <a:pPr>
              <a:lnSpc>
                <a:spcPct val="150000"/>
              </a:lnSpc>
            </a:pPr>
            <a:r>
              <a:rPr lang="en-US" sz="2800" b="1">
                <a:latin typeface="Tisa Offc Serif Pro"/>
              </a:rPr>
              <a:t>Diego- Back end / database development</a:t>
            </a:r>
          </a:p>
          <a:p>
            <a:pPr>
              <a:lnSpc>
                <a:spcPct val="150000"/>
              </a:lnSpc>
            </a:pPr>
            <a:endParaRPr lang="en-US" sz="2800" b="1">
              <a:latin typeface="Tisa Offc Serif Pro"/>
            </a:endParaRPr>
          </a:p>
          <a:p>
            <a:pPr>
              <a:lnSpc>
                <a:spcPct val="150000"/>
              </a:lnSpc>
            </a:pPr>
            <a:br>
              <a:rPr lang="en-US" sz="2400">
                <a:latin typeface="Tisa Offc Serif Pro"/>
              </a:rPr>
            </a:br>
            <a:endParaRPr lang="en-US" sz="2800" b="1">
              <a:latin typeface="Tisa Offc Serif Pro"/>
            </a:endParaRPr>
          </a:p>
          <a:p>
            <a:pPr>
              <a:lnSpc>
                <a:spcPct val="150000"/>
              </a:lnSpc>
            </a:pPr>
            <a:endParaRPr lang="en-US" sz="2800" b="1"/>
          </a:p>
        </p:txBody>
      </p:sp>
    </p:spTree>
    <p:extLst>
      <p:ext uri="{BB962C8B-B14F-4D97-AF65-F5344CB8AC3E}">
        <p14:creationId xmlns:p14="http://schemas.microsoft.com/office/powerpoint/2010/main" val="1667462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42265-4FF9-1B44-FEB5-821C943C6086}"/>
              </a:ext>
            </a:extLst>
          </p:cNvPr>
          <p:cNvSpPr>
            <a:spLocks noGrp="1"/>
          </p:cNvSpPr>
          <p:nvPr>
            <p:ph type="title"/>
          </p:nvPr>
        </p:nvSpPr>
        <p:spPr>
          <a:xfrm>
            <a:off x="1416937" y="879674"/>
            <a:ext cx="5255928" cy="551136"/>
          </a:xfrm>
        </p:spPr>
        <p:txBody>
          <a:bodyPr/>
          <a:lstStyle/>
          <a:p>
            <a:r>
              <a:rPr lang="en-US"/>
              <a:t>Project Progress</a:t>
            </a:r>
          </a:p>
        </p:txBody>
      </p:sp>
      <p:pic>
        <p:nvPicPr>
          <p:cNvPr id="2" name="Picture 1" descr="A screenshot of a calendar&#10;&#10;Description automatically generated">
            <a:extLst>
              <a:ext uri="{FF2B5EF4-FFF2-40B4-BE49-F238E27FC236}">
                <a16:creationId xmlns:a16="http://schemas.microsoft.com/office/drawing/2014/main" id="{97C08BBB-3280-34AA-FCEF-8CE217C4A679}"/>
              </a:ext>
            </a:extLst>
          </p:cNvPr>
          <p:cNvPicPr>
            <a:picLocks noChangeAspect="1"/>
          </p:cNvPicPr>
          <p:nvPr/>
        </p:nvPicPr>
        <p:blipFill>
          <a:blip r:embed="rId3"/>
          <a:stretch>
            <a:fillRect/>
          </a:stretch>
        </p:blipFill>
        <p:spPr>
          <a:xfrm>
            <a:off x="1240529" y="1540239"/>
            <a:ext cx="5513696" cy="4114800"/>
          </a:xfrm>
          <a:prstGeom prst="rect">
            <a:avLst/>
          </a:prstGeom>
        </p:spPr>
      </p:pic>
    </p:spTree>
    <p:extLst>
      <p:ext uri="{BB962C8B-B14F-4D97-AF65-F5344CB8AC3E}">
        <p14:creationId xmlns:p14="http://schemas.microsoft.com/office/powerpoint/2010/main" val="2032268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092361" y="777240"/>
            <a:ext cx="10007278" cy="1283843"/>
          </a:xfrm>
          <a:noFill/>
        </p:spPr>
        <p:txBody>
          <a:bodyPr anchor="b"/>
          <a:lstStyle/>
          <a:p>
            <a:r>
              <a:rPr lang="en-US">
                <a:ea typeface="+mj-lt"/>
                <a:cs typeface="+mj-lt"/>
              </a:rPr>
              <a:t>Conclusion </a:t>
            </a:r>
            <a:endParaRPr lang="en-US"/>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
          </p:nvPr>
        </p:nvSpPr>
        <p:spPr>
          <a:xfrm>
            <a:off x="1204073" y="2073574"/>
            <a:ext cx="9813485" cy="3642307"/>
          </a:xfrm>
          <a:noFill/>
        </p:spPr>
        <p:txBody>
          <a:bodyPr vert="horz" lIns="91440" tIns="45720" rIns="91440" bIns="45720" rtlCol="0" anchor="t">
            <a:normAutofit/>
          </a:bodyPr>
          <a:lstStyle/>
          <a:p>
            <a:pPr algn="ctr"/>
            <a:r>
              <a:rPr lang="en-US" dirty="0">
                <a:ea typeface="+mn-lt"/>
                <a:cs typeface="+mn-lt"/>
              </a:rPr>
              <a:t>The Green Lion Game Store will act like many other gaming stores on the web, like Steam and Epic Games, to provide purchasing options for PC games. Using InfinityFree for hosting, FileZilla for FTP, GitHub as a repository, </a:t>
            </a:r>
            <a:r>
              <a:rPr lang="en-US" dirty="0" err="1">
                <a:ea typeface="+mn-lt"/>
                <a:cs typeface="+mn-lt"/>
              </a:rPr>
              <a:t>OnlineGantt</a:t>
            </a:r>
            <a:r>
              <a:rPr lang="en-US" dirty="0">
                <a:ea typeface="+mn-lt"/>
                <a:cs typeface="+mn-lt"/>
              </a:rPr>
              <a:t> for project management, and MySQL for database management, the Green Lion team will create a robust and user-friendly web interface, develop and maintain a strong database, and establish a cohesive project management chart.</a:t>
            </a:r>
          </a:p>
          <a:p>
            <a:pPr algn="ctr"/>
            <a:endParaRPr lang="en-US"/>
          </a:p>
          <a:p>
            <a:pPr algn="ctr"/>
            <a:endParaRPr lang="en-US">
              <a:ea typeface="+mn-lt"/>
              <a:cs typeface="+mn-lt"/>
            </a:endParaRPr>
          </a:p>
          <a:p>
            <a:pPr algn="ctr"/>
            <a:endParaRPr lang="en-US"/>
          </a:p>
          <a:p>
            <a:pPr algn="ctr"/>
            <a:endParaRPr lang="en-US" b="1"/>
          </a:p>
        </p:txBody>
      </p:sp>
    </p:spTree>
    <p:extLst>
      <p:ext uri="{BB962C8B-B14F-4D97-AF65-F5344CB8AC3E}">
        <p14:creationId xmlns:p14="http://schemas.microsoft.com/office/powerpoint/2010/main" val="3054086706"/>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7DA27C837E8B449CAC3B6FAAB9D760" ma:contentTypeVersion="10" ma:contentTypeDescription="Create a new document." ma:contentTypeScope="" ma:versionID="8d656c12f658a7c877bf54ceaaa6c8d0">
  <xsd:schema xmlns:xsd="http://www.w3.org/2001/XMLSchema" xmlns:xs="http://www.w3.org/2001/XMLSchema" xmlns:p="http://schemas.microsoft.com/office/2006/metadata/properties" xmlns:ns2="9593da22-75e0-4c0f-952f-93b4f8e40617" targetNamespace="http://schemas.microsoft.com/office/2006/metadata/properties" ma:root="true" ma:fieldsID="511f4248658285bd3e1ca0b8cfe486c3" ns2:_="">
    <xsd:import namespace="9593da22-75e0-4c0f-952f-93b4f8e4061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93da22-75e0-4c0f-952f-93b4f8e406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2b6ac8f-c52f-4046-b455-8d0f67d565bb"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593da22-75e0-4c0f-952f-93b4f8e4061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52592E7-4062-47A1-8FA6-8E250CBAFCD1}">
  <ds:schemaRefs>
    <ds:schemaRef ds:uri="9593da22-75e0-4c0f-952f-93b4f8e406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3.xml><?xml version="1.0" encoding="utf-8"?>
<ds:datastoreItem xmlns:ds="http://schemas.openxmlformats.org/officeDocument/2006/customXml" ds:itemID="{AA349358-775F-4CF9-9AE6-33A7901637EF}">
  <ds:schemaRefs>
    <ds:schemaRef ds:uri="230e9df3-be65-4c73-a93b-d1236ebd677e"/>
    <ds:schemaRef ds:uri="71af3243-3dd4-4a8d-8c0d-dd76da1f02a5"/>
    <ds:schemaRef ds:uri="9593da22-75e0-4c0f-952f-93b4f8e40617"/>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{4320F206-9026-43DF-9513-102D4FFD336E}tf10081922_win32</Template>
  <Application>Microsoft Office PowerPoint</Application>
  <PresentationFormat>Widescreen</PresentationFormat>
  <Slides>8</Slides>
  <Notes>5</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Custom</vt:lpstr>
      <vt:lpstr>Green Lion Game Store</vt:lpstr>
      <vt:lpstr>Who are we?</vt:lpstr>
      <vt:lpstr>Green Lion Game Store  The Green Lion Game Store will be the next new platform for purchasing video games. We will be building a functional, user-friendly, and secure website.     Objective  Have a responsive web design, Secure Database, and efficient project management</vt:lpstr>
      <vt:lpstr>Store Page Concept</vt:lpstr>
      <vt:lpstr>Tools and Technologies</vt:lpstr>
      <vt:lpstr>Role Assignments</vt:lpstr>
      <vt:lpstr>Project Progress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Lion Game Store</dc:title>
  <dc:creator>Kevin Du</dc:creator>
  <cp:revision>57</cp:revision>
  <dcterms:created xsi:type="dcterms:W3CDTF">2024-09-03T20:39:49Z</dcterms:created>
  <dcterms:modified xsi:type="dcterms:W3CDTF">2024-09-12T20:52:48Z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0x010100BB7DA27C837E8B449CAC3B6FAAB9D760</vt:lpwstr>
  </property>
  <property fmtid="{D5CDD505-2E9C-101B-9397-08002B2CF9AE}" pid="3" name="MediaServiceImageTags">
    <vt:lpwstr/>
  </property>
</Properties>
</file>